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26" r:id="rId40"/>
    <p:sldId id="327" r:id="rId41"/>
    <p:sldId id="295" r:id="rId42"/>
    <p:sldId id="296" r:id="rId43"/>
    <p:sldId id="301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305" r:id="rId52"/>
    <p:sldId id="306" r:id="rId53"/>
    <p:sldId id="316" r:id="rId54"/>
    <p:sldId id="323" r:id="rId55"/>
    <p:sldId id="324" r:id="rId56"/>
    <p:sldId id="325" r:id="rId57"/>
    <p:sldId id="317" r:id="rId58"/>
    <p:sldId id="318" r:id="rId59"/>
    <p:sldId id="319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32" r:id="rId70"/>
    <p:sldId id="328" r:id="rId71"/>
    <p:sldId id="329" r:id="rId72"/>
    <p:sldId id="331" r:id="rId73"/>
    <p:sldId id="330" r:id="rId74"/>
    <p:sldId id="333" r:id="rId75"/>
    <p:sldId id="334" r:id="rId76"/>
    <p:sldId id="335" r:id="rId77"/>
    <p:sldId id="320" r:id="rId78"/>
    <p:sldId id="321" r:id="rId79"/>
    <p:sldId id="322" r:id="rId8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65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02678-3E36-4293-A286-2F72E1377DA8}" type="datetimeFigureOut">
              <a:rPr lang="zh-TW" altLang="en-US" smtClean="0"/>
              <a:t>2021/4/28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52CF7-77A2-40F7-A487-A10364A96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79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52CF7-77A2-40F7-A487-A10364A9636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92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38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07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23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3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75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91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3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8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43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44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82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2F0CE-31F6-419C-A354-716DD16ED9B2}" type="datetimeFigureOut">
              <a:rPr lang="zh-TW" altLang="en-US" smtClean="0"/>
              <a:t>2021/4/27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4CA37-46A3-40DF-8FAB-9E6F569ABB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09Y044\Desktop\交接\系統頁面\首頁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1510"/>
            <a:ext cx="7307796" cy="39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7744" y="843558"/>
            <a:ext cx="180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43608" y="789224"/>
            <a:ext cx="972000" cy="3580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028384" y="843582"/>
            <a:ext cx="216024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5608" y="1059582"/>
            <a:ext cx="6335796" cy="331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175643" y="53563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9406" y="7892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189231" y="75178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42862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132" y="417210"/>
            <a:ext cx="7286745" cy="3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單斜屋架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93436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633" y="417210"/>
            <a:ext cx="7279743" cy="3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結構強化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57122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63688" y="192367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溫室技術知識庫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79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528" y="417210"/>
            <a:ext cx="7275952" cy="3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87518" y="105392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87518" y="16024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525803" y="7656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3" name="矩形 12"/>
          <p:cNvSpPr/>
          <p:nvPr/>
        </p:nvSpPr>
        <p:spPr>
          <a:xfrm>
            <a:off x="2987608" y="1059582"/>
            <a:ext cx="5347872" cy="331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15608" y="1599662"/>
            <a:ext cx="972000" cy="2776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15608" y="1207812"/>
            <a:ext cx="972000" cy="39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16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528" y="420133"/>
            <a:ext cx="7275952" cy="39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87518" y="15357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409894" y="134472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312870" y="7617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687518" y="17796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683718" y="12137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2" name="矩形 11"/>
          <p:cNvSpPr/>
          <p:nvPr/>
        </p:nvSpPr>
        <p:spPr>
          <a:xfrm>
            <a:off x="2015608" y="1779662"/>
            <a:ext cx="972000" cy="2596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987608" y="1059582"/>
            <a:ext cx="5347872" cy="331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13089" y="1599662"/>
            <a:ext cx="48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15608" y="1207812"/>
            <a:ext cx="972000" cy="39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507271" y="1169659"/>
            <a:ext cx="18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695647" y="1169659"/>
            <a:ext cx="18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7660556" y="135662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❻</a:t>
            </a:r>
            <a:endParaRPr lang="zh-TW" altLang="en-US" sz="14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99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023" y="420133"/>
            <a:ext cx="7268961" cy="39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新增知識頁面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29885" y="15846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16678" y="38709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782699" y="987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525803" y="987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595253" y="9875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023567" y="1260645"/>
            <a:ext cx="154032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23567" y="1574730"/>
            <a:ext cx="6308417" cy="229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566543" y="1260645"/>
            <a:ext cx="1077466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44009" y="1260645"/>
            <a:ext cx="1080119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68344" y="3912644"/>
            <a:ext cx="663640" cy="2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04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511" y="420133"/>
            <a:ext cx="7261985" cy="39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729885" y="15846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316678" y="38709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782699" y="9875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515402" y="9875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363416" y="9682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5" name="矩形 14"/>
          <p:cNvSpPr/>
          <p:nvPr/>
        </p:nvSpPr>
        <p:spPr>
          <a:xfrm>
            <a:off x="2023566" y="1260645"/>
            <a:ext cx="2264563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023567" y="1574730"/>
            <a:ext cx="6308417" cy="229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285596" y="1260645"/>
            <a:ext cx="1077466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64088" y="1260645"/>
            <a:ext cx="1080119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668344" y="3912644"/>
            <a:ext cx="663640" cy="2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7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511" y="423915"/>
            <a:ext cx="7261985" cy="3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刪除知識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18608" y="627534"/>
            <a:ext cx="176150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19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511" y="429588"/>
            <a:ext cx="7261985" cy="392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刪除知識成功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2" name="矩形 11"/>
          <p:cNvSpPr/>
          <p:nvPr/>
        </p:nvSpPr>
        <p:spPr>
          <a:xfrm>
            <a:off x="5652120" y="4011910"/>
            <a:ext cx="2592288" cy="339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79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511" y="427697"/>
            <a:ext cx="7261985" cy="39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材料與設計知識庫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刪除知識錯誤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5652120" y="4011910"/>
            <a:ext cx="2592288" cy="339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38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411510"/>
            <a:ext cx="7307796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730317" y="173378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741827" y="21298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5" name="矩形 14"/>
          <p:cNvSpPr/>
          <p:nvPr/>
        </p:nvSpPr>
        <p:spPr>
          <a:xfrm>
            <a:off x="4094519" y="1779662"/>
            <a:ext cx="21560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6029" y="2139702"/>
            <a:ext cx="215607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6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00" y="427697"/>
            <a:ext cx="7223406" cy="39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簡易溫室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7999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00" y="434363"/>
            <a:ext cx="7223406" cy="391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圓頂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05473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00" y="434363"/>
            <a:ext cx="7223405" cy="391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山型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67059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800" y="436244"/>
            <a:ext cx="7223405" cy="39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斜頂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48122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739" y="436244"/>
            <a:ext cx="7209526" cy="39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型式風壓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86506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4616" y="436244"/>
            <a:ext cx="7205771" cy="39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型式風壓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25144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4616" y="439139"/>
            <a:ext cx="7205771" cy="3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圓管材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446003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532" y="439139"/>
            <a:ext cx="7191938" cy="3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圓管材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86851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953" y="439139"/>
            <a:ext cx="7195097" cy="3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4150775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953" y="442029"/>
            <a:ext cx="7195097" cy="38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20947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512" y="411510"/>
            <a:ext cx="7303988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720510" y="1661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743441" y="30299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743441" y="33377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5" name="矩形 14"/>
          <p:cNvSpPr/>
          <p:nvPr/>
        </p:nvSpPr>
        <p:spPr>
          <a:xfrm>
            <a:off x="4072106" y="1707654"/>
            <a:ext cx="21560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7643" y="3363838"/>
            <a:ext cx="2120541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106029" y="3075806"/>
            <a:ext cx="21560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03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281" y="442029"/>
            <a:ext cx="7184441" cy="38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15875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281" y="443901"/>
            <a:ext cx="7184441" cy="3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高度分析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54730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308" y="443901"/>
            <a:ext cx="7174387" cy="3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高度分析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95350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308" y="447638"/>
            <a:ext cx="7174387" cy="38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腹桿角度分析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932498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754" y="447638"/>
            <a:ext cx="7167494" cy="38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腹桿角度分析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765659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308" y="447638"/>
            <a:ext cx="7174386" cy="38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上下弦與腹桿尺寸變化控制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1137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308" y="447638"/>
            <a:ext cx="7174386" cy="38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上下弦與腹桿尺寸變化控制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41578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754" y="447638"/>
            <a:ext cx="7167494" cy="38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屋頂桁架的優化組合設計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300649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754" y="447638"/>
            <a:ext cx="7167494" cy="38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材料結構分析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屋頂桁架的優化組合設計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342966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754" y="451371"/>
            <a:ext cx="7167494" cy="38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強固型溫室</a:t>
            </a:r>
            <a:endPara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51338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118" y="411510"/>
            <a:ext cx="7300775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各單位關係換算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87518" y="30299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87518" y="33141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1" name="矩形 10"/>
          <p:cNvSpPr/>
          <p:nvPr/>
        </p:nvSpPr>
        <p:spPr>
          <a:xfrm>
            <a:off x="2030921" y="3075806"/>
            <a:ext cx="107803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30920" y="3339936"/>
            <a:ext cx="107803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478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755" y="447638"/>
            <a:ext cx="7167492" cy="38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03648" y="457763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型溫室</a:t>
            </a:r>
            <a:endPara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529016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656" y="1923678"/>
            <a:ext cx="612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溫室總體規劃設計系統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7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193" y="447638"/>
            <a:ext cx="7160616" cy="38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50944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193" y="449503"/>
            <a:ext cx="7160616" cy="388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11813" y="11118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306223" y="32573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20056" y="32573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076970" y="1419622"/>
            <a:ext cx="6095430" cy="14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380312" y="3507854"/>
            <a:ext cx="216024" cy="135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794145" y="3507854"/>
            <a:ext cx="216024" cy="135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13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193" y="453782"/>
            <a:ext cx="7160616" cy="38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作物資訊新增成功頁面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5652120" y="4011910"/>
            <a:ext cx="2520280" cy="301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45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651" y="453782"/>
            <a:ext cx="7151699" cy="38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作物資訊修改頁面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483768" y="1203598"/>
            <a:ext cx="4320480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994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651" y="453782"/>
            <a:ext cx="7151699" cy="38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作物資訊刪除頁面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56082" y="709727"/>
            <a:ext cx="1698780" cy="493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802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651" y="459369"/>
            <a:ext cx="7151699" cy="38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溫室作物選擇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作物資訊刪除成功頁面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5652120" y="4011909"/>
            <a:ext cx="252028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92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966" y="459369"/>
            <a:ext cx="7131068" cy="38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作物環境需求分析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68870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391" y="459369"/>
            <a:ext cx="7124218" cy="38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作物環境需求分析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87632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63688" y="192367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012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221" y="459369"/>
            <a:ext cx="7110557" cy="38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作物環境需求分析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333297" y="11122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764034" y="11118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342227" y="11280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163894" y="1419622"/>
            <a:ext cx="2520280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64034" y="1420012"/>
            <a:ext cx="2520280" cy="1727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380312" y="1419622"/>
            <a:ext cx="720080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92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221" y="464924"/>
            <a:ext cx="7110557" cy="3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作物環境需求分析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_4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0395" y="10454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53200" y="10454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80884" y="-5681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163894" y="1347614"/>
            <a:ext cx="2520280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53200" y="1353266"/>
            <a:ext cx="2520280" cy="2730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92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7" y="464924"/>
            <a:ext cx="7103725" cy="3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地理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環境分析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077483" y="1415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441943" y="14051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31796" y="138808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411760" y="1419622"/>
            <a:ext cx="1694269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81511" y="1419622"/>
            <a:ext cx="1158641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660232" y="1419622"/>
            <a:ext cx="129614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698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7" y="466774"/>
            <a:ext cx="7103725" cy="3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81435" y="13371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1" name="矩形 10"/>
          <p:cNvSpPr/>
          <p:nvPr/>
        </p:nvSpPr>
        <p:spPr>
          <a:xfrm>
            <a:off x="1134412" y="1347614"/>
            <a:ext cx="7114950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34412" y="2859782"/>
            <a:ext cx="711495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75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7" y="466774"/>
            <a:ext cx="7103724" cy="3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1" name="矩形 10"/>
          <p:cNvSpPr/>
          <p:nvPr/>
        </p:nvSpPr>
        <p:spPr>
          <a:xfrm>
            <a:off x="1134411" y="2571749"/>
            <a:ext cx="7114950" cy="17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305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454" y="466774"/>
            <a:ext cx="7090090" cy="3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1" name="矩形 10"/>
          <p:cNvSpPr/>
          <p:nvPr/>
        </p:nvSpPr>
        <p:spPr>
          <a:xfrm>
            <a:off x="1152454" y="1059581"/>
            <a:ext cx="7114950" cy="3255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18784" y="10314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1115392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454" y="470467"/>
            <a:ext cx="7090090" cy="38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1" name="矩形 10"/>
          <p:cNvSpPr/>
          <p:nvPr/>
        </p:nvSpPr>
        <p:spPr>
          <a:xfrm>
            <a:off x="1152454" y="1059582"/>
            <a:ext cx="3491554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697499" y="1067714"/>
            <a:ext cx="3491554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967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環控設計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光環境控制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883038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環控設計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溫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環境控制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236756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環控設計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氣環境控制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2811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118" y="413411"/>
            <a:ext cx="7300775" cy="39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防蝕處理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87518" y="13476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87519" y="16432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627784" y="22198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067163" y="1635646"/>
            <a:ext cx="6177245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59602" y="2283718"/>
            <a:ext cx="539019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51721" y="1419622"/>
            <a:ext cx="2088232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34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7" y="464924"/>
            <a:ext cx="7103725" cy="38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溫室材料成本分析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41933" y="11118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524328" y="127193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081084" y="1419622"/>
            <a:ext cx="5227220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380312" y="1563638"/>
            <a:ext cx="740422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212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8" y="464924"/>
            <a:ext cx="7103723" cy="38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溫室材料成本分析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174414" y="1275606"/>
            <a:ext cx="5133890" cy="15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74414" y="2823606"/>
            <a:ext cx="5133890" cy="1332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700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638" y="466774"/>
            <a:ext cx="7103723" cy="3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17882" y="11118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220072" y="11315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130554" y="1419622"/>
            <a:ext cx="2945502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20072" y="1419622"/>
            <a:ext cx="2973650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4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9051" y="466774"/>
            <a:ext cx="7096897" cy="3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340011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855" y="466774"/>
            <a:ext cx="7083288" cy="3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)_3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130554" y="1419621"/>
            <a:ext cx="2945502" cy="2895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20071" y="1419620"/>
            <a:ext cx="2972423" cy="2895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06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855" y="468619"/>
            <a:ext cx="7083288" cy="38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226635" y="42264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163118" y="42225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056626" y="42264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2253144" y="4076060"/>
            <a:ext cx="828000" cy="15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203848" y="4078026"/>
            <a:ext cx="828000" cy="15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133211" y="4088851"/>
            <a:ext cx="828000" cy="15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813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855" y="472308"/>
            <a:ext cx="7083288" cy="383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新增參數頁面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_1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521068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856" y="472308"/>
            <a:ext cx="7083286" cy="383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新增參數頁面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723593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58" y="472308"/>
            <a:ext cx="7076481" cy="383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新增參數頁面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658305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494" y="472308"/>
            <a:ext cx="7066008" cy="383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91680" y="457763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新增參數頁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不可新增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56082" y="699543"/>
            <a:ext cx="165202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3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625" y="413411"/>
            <a:ext cx="7293760" cy="39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鍍鋅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443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4434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443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443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443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23257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58" y="472308"/>
            <a:ext cx="7076481" cy="38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編輯參數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558122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59" y="472308"/>
            <a:ext cx="7076479" cy="38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91680" y="45776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編輯參數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不可編輯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56082" y="699543"/>
            <a:ext cx="165202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354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58" y="474151"/>
            <a:ext cx="7076481" cy="38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刪除參數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56082" y="699543"/>
            <a:ext cx="165202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187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259" y="472308"/>
            <a:ext cx="7076479" cy="383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91680" y="45776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溫室構造成本分析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刪除參數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不可編輯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0" name="矩形 9"/>
          <p:cNvSpPr/>
          <p:nvPr/>
        </p:nvSpPr>
        <p:spPr>
          <a:xfrm>
            <a:off x="3856082" y="699543"/>
            <a:ext cx="165202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825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1680" y="45776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生產設備成本分析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660687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1680" y="45776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環控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設備成本分析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89754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91680" y="457763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成本分析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生產營運成本分析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442563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風險分析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881629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決策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640135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優化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208713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625" y="417210"/>
            <a:ext cx="7293760" cy="394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圓頂桁架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418680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132" y="417210"/>
            <a:ext cx="7286745" cy="394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5776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常見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Q&amp;A_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平行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07904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923928" y="-5682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59832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75856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491880" y="-5682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102410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13088</TotalTime>
  <Words>1090</Words>
  <Application>Microsoft Office PowerPoint</Application>
  <PresentationFormat>如螢幕大小 (16:9)</PresentationFormat>
  <Paragraphs>470</Paragraphs>
  <Slides>79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0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MIRDC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邱宜靜</dc:creator>
  <cp:lastModifiedBy>邱宜靜</cp:lastModifiedBy>
  <cp:revision>45</cp:revision>
  <dcterms:created xsi:type="dcterms:W3CDTF">2021-04-14T07:55:30Z</dcterms:created>
  <dcterms:modified xsi:type="dcterms:W3CDTF">2021-05-06T09:22:50Z</dcterms:modified>
</cp:coreProperties>
</file>